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9" r:id="rId10"/>
    <p:sldId id="259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" panose="00000500000000000000" pitchFamily="2" charset="0"/>
      <p:regular r:id="rId20"/>
      <p:bold r:id="rId21"/>
      <p:italic r:id="rId22"/>
      <p:boldItalic r:id="rId23"/>
    </p:embeddedFont>
    <p:embeddedFont>
      <p:font typeface="EB Garamond Medium" panose="00000600000000000000" pitchFamily="2" charset="0"/>
      <p:regular r:id="rId24"/>
      <p:bold r:id="rId25"/>
      <p:italic r:id="rId26"/>
      <p:boldItalic r:id="rId27"/>
    </p:embeddedFont>
    <p:embeddedFont>
      <p:font typeface="EB Garamond SemiBold" panose="00000700000000000000" pitchFamily="2" charset="0"/>
      <p:regular r:id="rId28"/>
      <p:bold r:id="rId29"/>
      <p:italic r:id="rId30"/>
      <p:boldItalic r:id="rId31"/>
    </p:embeddedFont>
    <p:embeddedFont>
      <p:font typeface="Perpetua Titling MT" panose="02020502060505020804" pitchFamily="18" charset="0"/>
      <p:regular r:id="rId32"/>
      <p:bold r:id="rId33"/>
    </p:embeddedFont>
    <p:embeddedFont>
      <p:font typeface="Public Sans" panose="020B0604020202020204" charset="0"/>
      <p:regular r:id="rId34"/>
      <p:bold r:id="rId35"/>
      <p:italic r:id="rId36"/>
      <p:boldItalic r:id="rId37"/>
    </p:embeddedFont>
    <p:embeddedFont>
      <p:font typeface="Rockwell" panose="02060603020205020403" pitchFamily="18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85" d="100"/>
          <a:sy n="85" d="100"/>
        </p:scale>
        <p:origin x="972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theme" Target="theme/theme1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66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76152"/>
            <a:ext cx="3689422" cy="79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sz="2000" dirty="0"/>
              <a:t>TO-DO PLANNER  WEBSITE”</a:t>
            </a:r>
            <a:endParaRPr sz="20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repository on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realted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to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your changes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Github</a:t>
            </a:r>
            <a:endParaRPr dirty="0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https://github.com/CynthiyaSHermalin2002/Naan-Mudhalvan-FSD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00" dirty="0"/>
              <a:t>TO DO PLANNER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053539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simple to do list website to manage your tasks, projects, and team's work. ... Tasks &amp; lists; Reminders; Calendar; Daily Planner. Tasks &amp; lists. Reminders.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694393119"/>
              </p:ext>
            </p:extLst>
          </p:nvPr>
        </p:nvGraphicFramePr>
        <p:xfrm>
          <a:off x="144709" y="1966327"/>
          <a:ext cx="4279525" cy="259529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55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4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2113a52190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PARKAVI.T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2113a52193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RAMAPRIYA.E.S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2113a52172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CYNTHIYA.S.    HERMALIN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2113a52179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KARTHIKA.R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“TO DO PLANNER WEBSITE”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IN" sz="1800" dirty="0"/>
              <a:t>TO DO PLANNER</a:t>
            </a:r>
            <a:r>
              <a:rPr lang="en-US" sz="2000" dirty="0"/>
              <a:t> </a:t>
            </a:r>
            <a:r>
              <a:rPr lang="en-US" sz="1800" dirty="0"/>
              <a:t>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Task Creation</a:t>
            </a:r>
          </a:p>
          <a:p>
            <a:r>
              <a:rPr lang="en-US" dirty="0">
                <a:latin typeface="Rockwell" panose="02060603020205020403" pitchFamily="18" charset="0"/>
              </a:rPr>
              <a:t>Task Management</a:t>
            </a:r>
          </a:p>
          <a:p>
            <a:r>
              <a:rPr lang="en-US" dirty="0">
                <a:latin typeface="Rockwell" panose="02060603020205020403" pitchFamily="18" charset="0"/>
              </a:rPr>
              <a:t>Reminder System</a:t>
            </a:r>
          </a:p>
          <a:p>
            <a:r>
              <a:rPr lang="en-US" dirty="0">
                <a:latin typeface="Rockwell" panose="02060603020205020403" pitchFamily="18" charset="0"/>
              </a:rPr>
              <a:t>Collaboration Features</a:t>
            </a:r>
          </a:p>
          <a:p>
            <a:r>
              <a:rPr lang="en-US" dirty="0">
                <a:latin typeface="Rockwell" panose="02060603020205020403" pitchFamily="18" charset="0"/>
              </a:rPr>
              <a:t>Analytics</a:t>
            </a:r>
          </a:p>
          <a:p>
            <a:r>
              <a:rPr lang="en-US" dirty="0">
                <a:latin typeface="Rockwell" panose="02060603020205020403" pitchFamily="18" charset="0"/>
              </a:rPr>
              <a:t>Reporting</a:t>
            </a:r>
            <a:endParaRPr lang="en-IN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IN" sz="1800" dirty="0"/>
              <a:t>TO DO PLANNER</a:t>
            </a:r>
            <a:r>
              <a:rPr lang="en-US" sz="2000" dirty="0"/>
              <a:t> </a:t>
            </a:r>
            <a:r>
              <a:rPr lang="en-US" sz="1800" dirty="0"/>
              <a:t>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</a:rPr>
              <a:t>Social media integration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</a:rPr>
              <a:t>Entertainment content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</a:rPr>
              <a:t>E-commerce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</a:rPr>
              <a:t>Health monitoring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</a:rPr>
              <a:t>Communication tools</a:t>
            </a:r>
            <a:endParaRPr lang="en-IN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 TO DO PLANNER</a:t>
            </a:r>
            <a:r>
              <a:rPr lang="en-US" sz="1800" dirty="0"/>
              <a:t>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214" y="656823"/>
            <a:ext cx="3638282" cy="618185"/>
          </a:xfrm>
        </p:spPr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332963"/>
            <a:ext cx="5930531" cy="3350550"/>
          </a:xfrm>
        </p:spPr>
        <p:txBody>
          <a:bodyPr>
            <a:normAutofit/>
          </a:bodyPr>
          <a:lstStyle/>
          <a:p>
            <a:r>
              <a:rPr lang="en-IN" dirty="0">
                <a:latin typeface="Rockwell" panose="02060603020205020403" pitchFamily="18" charset="0"/>
              </a:rPr>
              <a:t>Programming Language  - JAVA</a:t>
            </a:r>
          </a:p>
          <a:p>
            <a:r>
              <a:rPr lang="en-IN" dirty="0">
                <a:latin typeface="Rockwell" panose="02060603020205020403" pitchFamily="18" charset="0"/>
              </a:rPr>
              <a:t>Web Server Apache</a:t>
            </a:r>
          </a:p>
          <a:p>
            <a:r>
              <a:rPr lang="en-IN" dirty="0">
                <a:latin typeface="Rockwell" panose="02060603020205020403" pitchFamily="18" charset="0"/>
              </a:rPr>
              <a:t>Database - MYSQL</a:t>
            </a:r>
          </a:p>
          <a:p>
            <a:r>
              <a:rPr lang="en-IN" dirty="0">
                <a:latin typeface="Rockwell" panose="02060603020205020403" pitchFamily="18" charset="0"/>
              </a:rPr>
              <a:t>Content Management System –WordPress</a:t>
            </a:r>
          </a:p>
          <a:p>
            <a:r>
              <a:rPr lang="en-IN" dirty="0">
                <a:latin typeface="Rockwell" panose="02060603020205020403" pitchFamily="18" charset="0"/>
              </a:rPr>
              <a:t>Search Engine</a:t>
            </a:r>
          </a:p>
          <a:p>
            <a:r>
              <a:rPr lang="en-IN" dirty="0">
                <a:latin typeface="Rockwell" panose="02060603020205020403" pitchFamily="18" charset="0"/>
              </a:rPr>
              <a:t>CDN</a:t>
            </a:r>
          </a:p>
          <a:p>
            <a:r>
              <a:rPr lang="en-IN" dirty="0">
                <a:latin typeface="Rockwell" panose="02060603020205020403" pitchFamily="18" charset="0"/>
              </a:rPr>
              <a:t>App Development Framework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IN" sz="1800" dirty="0"/>
              <a:t>TO DO PLANNER</a:t>
            </a:r>
            <a:r>
              <a:rPr lang="en-US" sz="2000" dirty="0"/>
              <a:t> </a:t>
            </a:r>
            <a:r>
              <a:rPr lang="en-US" sz="1800" dirty="0"/>
              <a:t>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BE9D3-2B5B-DE9F-4C44-52F6B4BCDC24}"/>
              </a:ext>
            </a:extLst>
          </p:cNvPr>
          <p:cNvSpPr txBox="1"/>
          <p:nvPr/>
        </p:nvSpPr>
        <p:spPr>
          <a:xfrm>
            <a:off x="209550" y="1339850"/>
            <a:ext cx="597535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i3 Processor Based Computer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GB RAM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50 GB Hard Disk 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Monitor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Internet Connection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DD061-514D-3205-50F8-AA167A88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CHART TO DO PLANNER WEBSITE 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51EBCB-0FF8-79D2-2BB1-9216BE7A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780"/>
            <a:ext cx="6348918" cy="364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6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6E32E-8A05-0576-63E1-67569532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142A9-9A7F-A0BC-E6A9-B13A9145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3" y="374450"/>
            <a:ext cx="4803819" cy="46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40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374</Words>
  <Application>Microsoft Office PowerPoint</Application>
  <PresentationFormat>On-screen Show (16:9)</PresentationFormat>
  <Paragraphs>88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Rockwell</vt:lpstr>
      <vt:lpstr>Public Sans</vt:lpstr>
      <vt:lpstr>EB Garamond SemiBold</vt:lpstr>
      <vt:lpstr>Calibri</vt:lpstr>
      <vt:lpstr>EB Garamond</vt:lpstr>
      <vt:lpstr>Perpetua Titling MT</vt:lpstr>
      <vt:lpstr>EB Garamond Medium</vt:lpstr>
      <vt:lpstr>Wingdings</vt:lpstr>
      <vt:lpstr>Arial</vt:lpstr>
      <vt:lpstr>Noto Sans Symbols</vt:lpstr>
      <vt:lpstr>Simple Light</vt:lpstr>
      <vt:lpstr>PowerPoint Presentation</vt:lpstr>
      <vt:lpstr>TO DO PLANNER WEBSITE</vt:lpstr>
      <vt:lpstr>PowerPoint Presentation</vt:lpstr>
      <vt:lpstr>SRS for “TO DO PLANNER WEBSITE "</vt:lpstr>
      <vt:lpstr>SRS for “TO DO PLANNER WEBSITE "</vt:lpstr>
      <vt:lpstr>SRS for “ TO DO PLANNER WEBSITE "</vt:lpstr>
      <vt:lpstr>SRS for “TO DO PLANNER WEBSITE "</vt:lpstr>
      <vt:lpstr>FLOW CHART TO DO PLANNER WEBSITE </vt:lpstr>
      <vt:lpstr>ER DIAGRAM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Asus</cp:lastModifiedBy>
  <cp:revision>17</cp:revision>
  <dcterms:created xsi:type="dcterms:W3CDTF">2020-08-13T11:21:46Z</dcterms:created>
  <dcterms:modified xsi:type="dcterms:W3CDTF">2023-03-15T15:45:02Z</dcterms:modified>
</cp:coreProperties>
</file>